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sldIdLst>
    <p:sldId id="257" r:id="rId2"/>
    <p:sldId id="258" r:id="rId3"/>
    <p:sldId id="259" r:id="rId4"/>
    <p:sldId id="260" r:id="rId5"/>
    <p:sldId id="261" r:id="rId6"/>
    <p:sldId id="265" r:id="rId7"/>
    <p:sldId id="26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244" autoAdjust="0"/>
    <p:restoredTop sz="94660"/>
  </p:normalViewPr>
  <p:slideViewPr>
    <p:cSldViewPr>
      <p:cViewPr varScale="1">
        <p:scale>
          <a:sx n="66" d="100"/>
          <a:sy n="66" d="100"/>
        </p:scale>
        <p:origin x="-114" y="-1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F570FC8-B767-408F-ACAB-5593092EC70A}" type="datetimeFigureOut">
              <a:rPr lang="en-US" smtClean="0"/>
              <a:pPr/>
              <a:t>11/26/2007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6B0F2AC-B93B-4C54-9D56-030DD946EC8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570FC8-B767-408F-ACAB-5593092EC70A}" type="datetimeFigureOut">
              <a:rPr lang="en-US" smtClean="0"/>
              <a:pPr/>
              <a:t>11/26/2007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B0F2AC-B93B-4C54-9D56-030DD946EC81}" type="slidenum">
              <a:rPr lang="en-US" smtClean="0"/>
              <a:pPr/>
              <a:t>‹#›</a:t>
            </a:fld>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4F570FC8-B767-408F-ACAB-5593092EC70A}" type="datetimeFigureOut">
              <a:rPr lang="en-US" smtClean="0"/>
              <a:pPr/>
              <a:t>11/26/2007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6B0F2AC-B93B-4C54-9D56-030DD946EC81}" type="slidenum">
              <a:rPr lang="en-US" smtClean="0"/>
              <a:pPr/>
              <a:t>‹#›</a:t>
            </a:fld>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570FC8-B767-408F-ACAB-5593092EC70A}" type="datetimeFigureOut">
              <a:rPr lang="en-US" smtClean="0"/>
              <a:pPr/>
              <a:t>11/26/2007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B0F2AC-B93B-4C54-9D56-030DD946EC81}" type="slidenum">
              <a:rPr lang="en-US" smtClean="0"/>
              <a:pPr/>
              <a:t>‹#›</a:t>
            </a:fld>
            <a:endParaRPr lang="en-U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F570FC8-B767-408F-ACAB-5593092EC70A}" type="datetimeFigureOut">
              <a:rPr lang="en-US" smtClean="0"/>
              <a:pPr/>
              <a:t>11/26/2007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66B0F2AC-B93B-4C54-9D56-030DD946EC8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F570FC8-B767-408F-ACAB-5593092EC70A}" type="datetimeFigureOut">
              <a:rPr lang="en-US" smtClean="0"/>
              <a:pPr/>
              <a:t>11/26/2007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6B0F2AC-B93B-4C54-9D56-030DD946EC81}" type="slidenum">
              <a:rPr lang="en-US" smtClean="0"/>
              <a:pPr/>
              <a:t>‹#›</a:t>
            </a:fld>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F570FC8-B767-408F-ACAB-5593092EC70A}" type="datetimeFigureOut">
              <a:rPr lang="en-US" smtClean="0"/>
              <a:pPr/>
              <a:t>11/26/2007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6B0F2AC-B93B-4C54-9D56-030DD946EC81}" type="slidenum">
              <a:rPr lang="en-US" smtClean="0"/>
              <a:pPr/>
              <a:t>‹#›</a:t>
            </a:fld>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F570FC8-B767-408F-ACAB-5593092EC70A}" type="datetimeFigureOut">
              <a:rPr lang="en-US" smtClean="0"/>
              <a:pPr/>
              <a:t>11/26/2007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6B0F2AC-B93B-4C54-9D56-030DD946EC81}" type="slidenum">
              <a:rPr lang="en-US" smtClean="0"/>
              <a:pPr/>
              <a:t>‹#›</a:t>
            </a:fld>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4F570FC8-B767-408F-ACAB-5593092EC70A}" type="datetimeFigureOut">
              <a:rPr lang="en-US" smtClean="0"/>
              <a:pPr/>
              <a:t>11/26/2007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66B0F2AC-B93B-4C54-9D56-030DD946EC81}" type="slidenum">
              <a:rPr lang="en-US" smtClean="0"/>
              <a:pPr/>
              <a:t>‹#›</a:t>
            </a:fld>
            <a:endParaRPr lang="en-US"/>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F570FC8-B767-408F-ACAB-5593092EC70A}" type="datetimeFigureOut">
              <a:rPr lang="en-US" smtClean="0"/>
              <a:pPr/>
              <a:t>11/26/2007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6B0F2AC-B93B-4C54-9D56-030DD946EC81}" type="slidenum">
              <a:rPr lang="en-US" smtClean="0"/>
              <a:pPr/>
              <a:t>‹#›</a:t>
            </a:fld>
            <a:endParaRPr lang="en-US"/>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4F570FC8-B767-408F-ACAB-5593092EC70A}" type="datetimeFigureOut">
              <a:rPr lang="en-US" smtClean="0"/>
              <a:pPr/>
              <a:t>11/26/2007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6B0F2AC-B93B-4C54-9D56-030DD946EC81}"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F570FC8-B767-408F-ACAB-5593092EC70A}" type="datetimeFigureOut">
              <a:rPr lang="en-US" smtClean="0"/>
              <a:pPr/>
              <a:t>11/26/2007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6B0F2AC-B93B-4C54-9D56-030DD946EC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zoom/>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queen-lyrics.com/queen_biography.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hyperlink" Target="http://article.wn.com/link/WNATBDE554AC859D381AA7DE5A7652898F80?source=templategenerator&amp;template=rnbnews/onephoto.txt"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wikipedia.org/" TargetMode="External"/><Relationship Id="rId2" Type="http://schemas.openxmlformats.org/officeDocument/2006/relationships/hyperlink" Target="http://www.queen.is/" TargetMode="External"/><Relationship Id="rId1" Type="http://schemas.openxmlformats.org/officeDocument/2006/relationships/slideLayout" Target="../slideLayouts/slideLayout2.xml"/><Relationship Id="rId5" Type="http://schemas.openxmlformats.org/officeDocument/2006/relationships/hyperlink" Target="http://www.youtube.com/watch?v=58CJih1iYC0&amp;feature=related" TargetMode="External"/><Relationship Id="rId4" Type="http://schemas.openxmlformats.org/officeDocument/2006/relationships/hyperlink" Target="http://www.google.i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Queen Biography">
            <a:hlinkClick r:id="rId2"/>
          </p:cNvPr>
          <p:cNvPicPr>
            <a:picLocks noChangeAspect="1" noChangeArrowheads="1"/>
          </p:cNvPicPr>
          <p:nvPr/>
        </p:nvPicPr>
        <p:blipFill>
          <a:blip r:embed="rId3"/>
          <a:srcRect/>
          <a:stretch>
            <a:fillRect/>
          </a:stretch>
        </p:blipFill>
        <p:spPr bwMode="auto">
          <a:xfrm>
            <a:off x="0" y="0"/>
            <a:ext cx="9144000" cy="7015549"/>
          </a:xfrm>
          <a:prstGeom prst="rect">
            <a:avLst/>
          </a:prstGeom>
        </p:spPr>
      </p:pic>
      <p:sp>
        <p:nvSpPr>
          <p:cNvPr id="5" name="TextBox 4"/>
          <p:cNvSpPr txBox="1"/>
          <p:nvPr/>
        </p:nvSpPr>
        <p:spPr>
          <a:xfrm>
            <a:off x="714348" y="3000372"/>
            <a:ext cx="7572428" cy="1077218"/>
          </a:xfrm>
          <a:prstGeom prst="rect">
            <a:avLst/>
          </a:prstGeom>
          <a:noFill/>
        </p:spPr>
        <p:txBody>
          <a:bodyPr wrap="square" rtlCol="0">
            <a:spAutoFit/>
          </a:bodyPr>
          <a:lstStyle/>
          <a:p>
            <a:pPr algn="ctr"/>
            <a:r>
              <a:rPr lang="is-IS" sz="3200" dirty="0" smtClean="0">
                <a:solidFill>
                  <a:schemeClr val="accent2">
                    <a:lumMod val="75000"/>
                  </a:schemeClr>
                </a:solidFill>
              </a:rPr>
              <a:t>Þetta </a:t>
            </a:r>
            <a:r>
              <a:rPr lang="en-US" sz="3200" dirty="0" smtClean="0">
                <a:solidFill>
                  <a:schemeClr val="accent2">
                    <a:lumMod val="75000"/>
                  </a:schemeClr>
                </a:solidFill>
              </a:rPr>
              <a:t>Power point </a:t>
            </a:r>
            <a:r>
              <a:rPr lang="is-IS" sz="3200" dirty="0" smtClean="0">
                <a:solidFill>
                  <a:schemeClr val="accent2">
                    <a:lumMod val="75000"/>
                  </a:schemeClr>
                </a:solidFill>
              </a:rPr>
              <a:t>verkefni fjallar um                   </a:t>
            </a:r>
            <a:r>
              <a:rPr lang="is-IS" sz="3200" dirty="0" err="1" smtClean="0">
                <a:solidFill>
                  <a:schemeClr val="accent2">
                    <a:lumMod val="75000"/>
                  </a:schemeClr>
                </a:solidFill>
              </a:rPr>
              <a:t>Hljómmsveitina</a:t>
            </a:r>
            <a:r>
              <a:rPr lang="en-US" sz="3200" dirty="0" smtClean="0">
                <a:solidFill>
                  <a:schemeClr val="accent2">
                    <a:lumMod val="75000"/>
                  </a:schemeClr>
                </a:solidFill>
              </a:rPr>
              <a:t> Queen</a:t>
            </a:r>
            <a:endParaRPr lang="en-US" sz="3200" dirty="0">
              <a:solidFill>
                <a:schemeClr val="accent2">
                  <a:lumMod val="75000"/>
                </a:schemeClr>
              </a:solidFill>
            </a:endParaRPr>
          </a:p>
        </p:txBody>
      </p:sp>
    </p:spTree>
  </p:cSld>
  <p:clrMapOvr>
    <a:masterClrMapping/>
  </p:clrMapOvr>
  <p:transition advClick="0" advTm="1000">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solidFill>
                  <a:schemeClr val="accent2">
                    <a:lumMod val="75000"/>
                  </a:schemeClr>
                </a:solidFill>
              </a:rPr>
              <a:t>Vissir þú?</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a:bodyPr>
          <a:lstStyle/>
          <a:p>
            <a:r>
              <a:rPr lang="is-IS" sz="2400" dirty="0" smtClean="0">
                <a:latin typeface="Arial" pitchFamily="34" charset="0"/>
                <a:cs typeface="Arial" pitchFamily="34" charset="0"/>
              </a:rPr>
              <a:t>Fyrsti smellur </a:t>
            </a:r>
            <a:r>
              <a:rPr lang="en-US" sz="2400" dirty="0" smtClean="0">
                <a:latin typeface="Arial" pitchFamily="34" charset="0"/>
                <a:cs typeface="Arial" pitchFamily="34" charset="0"/>
              </a:rPr>
              <a:t>Queen</a:t>
            </a:r>
            <a:r>
              <a:rPr lang="is-IS" sz="2400" dirty="0" smtClean="0">
                <a:latin typeface="Arial" pitchFamily="34" charset="0"/>
                <a:cs typeface="Arial" pitchFamily="34" charset="0"/>
              </a:rPr>
              <a:t> hét </a:t>
            </a:r>
            <a:r>
              <a:rPr lang="en-US" sz="2400" dirty="0" smtClean="0">
                <a:latin typeface="Arial" pitchFamily="34" charset="0"/>
                <a:cs typeface="Arial" pitchFamily="34" charset="0"/>
              </a:rPr>
              <a:t>Seven Seas</a:t>
            </a:r>
            <a:r>
              <a:rPr lang="is-IS" sz="2400" dirty="0" smtClean="0">
                <a:latin typeface="Arial" pitchFamily="34" charset="0"/>
                <a:cs typeface="Arial" pitchFamily="34" charset="0"/>
              </a:rPr>
              <a:t> Of </a:t>
            </a:r>
            <a:r>
              <a:rPr lang="en-US" sz="2400" dirty="0" err="1" smtClean="0">
                <a:latin typeface="Arial" pitchFamily="34" charset="0"/>
                <a:cs typeface="Arial" pitchFamily="34" charset="0"/>
              </a:rPr>
              <a:t>Rhye</a:t>
            </a:r>
            <a:r>
              <a:rPr lang="is-IS" sz="2400" dirty="0" smtClean="0">
                <a:latin typeface="Arial" pitchFamily="34" charset="0"/>
                <a:cs typeface="Arial" pitchFamily="34" charset="0"/>
              </a:rPr>
              <a:t> og var af annarri plötu þeirra, </a:t>
            </a:r>
            <a:r>
              <a:rPr lang="en-US" sz="2400" dirty="0" smtClean="0">
                <a:latin typeface="Arial" pitchFamily="34" charset="0"/>
                <a:cs typeface="Arial" pitchFamily="34" charset="0"/>
              </a:rPr>
              <a:t>Queen</a:t>
            </a:r>
            <a:r>
              <a:rPr lang="is-IS" sz="2400" dirty="0" smtClean="0">
                <a:latin typeface="Arial" pitchFamily="34" charset="0"/>
                <a:cs typeface="Arial" pitchFamily="34" charset="0"/>
              </a:rPr>
              <a:t> II sem kom út árið 1974.</a:t>
            </a:r>
          </a:p>
          <a:p>
            <a:r>
              <a:rPr lang="en-US" sz="2400" dirty="0" smtClean="0">
                <a:latin typeface="Arial" pitchFamily="34" charset="0"/>
                <a:cs typeface="Arial" pitchFamily="34" charset="0"/>
              </a:rPr>
              <a:t>Queen</a:t>
            </a:r>
            <a:r>
              <a:rPr lang="is-IS" sz="2400" dirty="0" smtClean="0">
                <a:latin typeface="Arial" pitchFamily="34" charset="0"/>
                <a:cs typeface="Arial" pitchFamily="34" charset="0"/>
              </a:rPr>
              <a:t> kom fram 250 sinnum í Bandaríkjunum á 15 ára tímabili 1971 til 1986</a:t>
            </a:r>
            <a:r>
              <a:rPr lang="en-US" sz="2400" dirty="0" smtClean="0">
                <a:latin typeface="Arial" pitchFamily="34" charset="0"/>
                <a:cs typeface="Arial" pitchFamily="34" charset="0"/>
              </a:rPr>
              <a:t>.</a:t>
            </a:r>
          </a:p>
          <a:p>
            <a:r>
              <a:rPr lang="en-US" sz="2400" dirty="0" smtClean="0">
                <a:latin typeface="Arial" pitchFamily="34" charset="0"/>
                <a:cs typeface="Arial" pitchFamily="34" charset="0"/>
              </a:rPr>
              <a:t>Bohemian Rhapsody </a:t>
            </a:r>
            <a:r>
              <a:rPr lang="is-IS" sz="2400" dirty="0" smtClean="0">
                <a:latin typeface="Arial" pitchFamily="34" charset="0"/>
                <a:cs typeface="Arial" pitchFamily="34" charset="0"/>
              </a:rPr>
              <a:t>er komið í </a:t>
            </a:r>
            <a:r>
              <a:rPr lang="en-US" sz="2400" dirty="0" err="1" smtClean="0">
                <a:latin typeface="Arial" pitchFamily="34" charset="0"/>
                <a:cs typeface="Arial" pitchFamily="34" charset="0"/>
              </a:rPr>
              <a:t>Guinnes</a:t>
            </a:r>
            <a:r>
              <a:rPr lang="en-US" sz="2400" dirty="0" smtClean="0">
                <a:latin typeface="Arial" pitchFamily="34" charset="0"/>
                <a:cs typeface="Arial" pitchFamily="34" charset="0"/>
              </a:rPr>
              <a:t> world </a:t>
            </a:r>
            <a:r>
              <a:rPr lang="en-US" sz="2400" dirty="0" err="1" smtClean="0">
                <a:latin typeface="Arial" pitchFamily="34" charset="0"/>
                <a:cs typeface="Arial" pitchFamily="34" charset="0"/>
              </a:rPr>
              <a:t>reckord</a:t>
            </a:r>
            <a:r>
              <a:rPr lang="is-IS" sz="2400" dirty="0" smtClean="0">
                <a:latin typeface="Arial" pitchFamily="34" charset="0"/>
                <a:cs typeface="Arial" pitchFamily="34" charset="0"/>
              </a:rPr>
              <a:t> </a:t>
            </a:r>
            <a:r>
              <a:rPr lang="en-US" sz="2400" dirty="0" smtClean="0">
                <a:latin typeface="Arial" pitchFamily="34" charset="0"/>
                <a:cs typeface="Arial" pitchFamily="34" charset="0"/>
              </a:rPr>
              <a:t>book</a:t>
            </a:r>
            <a:r>
              <a:rPr lang="is-IS" sz="2400" dirty="0" smtClean="0">
                <a:latin typeface="Arial" pitchFamily="34" charset="0"/>
                <a:cs typeface="Arial" pitchFamily="34" charset="0"/>
              </a:rPr>
              <a:t> of </a:t>
            </a:r>
            <a:r>
              <a:rPr lang="en-US" sz="2400" dirty="0" smtClean="0">
                <a:latin typeface="Arial" pitchFamily="34" charset="0"/>
                <a:cs typeface="Arial" pitchFamily="34" charset="0"/>
              </a:rPr>
              <a:t>British singles </a:t>
            </a:r>
            <a:r>
              <a:rPr lang="is-IS" sz="2400" dirty="0" smtClean="0">
                <a:latin typeface="Arial" pitchFamily="34" charset="0"/>
                <a:cs typeface="Arial" pitchFamily="34" charset="0"/>
              </a:rPr>
              <a:t>sem besta lag síðustu 50 ára á Bretlandi. </a:t>
            </a:r>
          </a:p>
          <a:p>
            <a:r>
              <a:rPr lang="is-IS" sz="2400" dirty="0" smtClean="0">
                <a:latin typeface="Arial" pitchFamily="34" charset="0"/>
                <a:cs typeface="Arial" pitchFamily="34" charset="0"/>
              </a:rPr>
              <a:t>Að 18. janúar 1992 átti </a:t>
            </a:r>
            <a:r>
              <a:rPr lang="en-US" sz="2400" dirty="0" smtClean="0">
                <a:latin typeface="Arial" pitchFamily="34" charset="0"/>
                <a:cs typeface="Arial" pitchFamily="34" charset="0"/>
              </a:rPr>
              <a:t>Queen</a:t>
            </a:r>
            <a:r>
              <a:rPr lang="is-IS" sz="2400" dirty="0" smtClean="0">
                <a:latin typeface="Arial" pitchFamily="34" charset="0"/>
                <a:cs typeface="Arial" pitchFamily="34" charset="0"/>
              </a:rPr>
              <a:t> öll 4 efstu sætin á breska </a:t>
            </a:r>
            <a:r>
              <a:rPr lang="en-US" sz="2400" dirty="0" smtClean="0">
                <a:latin typeface="Arial" pitchFamily="34" charset="0"/>
                <a:cs typeface="Arial" pitchFamily="34" charset="0"/>
              </a:rPr>
              <a:t>video </a:t>
            </a:r>
            <a:r>
              <a:rPr lang="en-US" sz="2400" dirty="0" err="1" smtClean="0">
                <a:latin typeface="Arial" pitchFamily="34" charset="0"/>
                <a:cs typeface="Arial" pitchFamily="34" charset="0"/>
              </a:rPr>
              <a:t>listanum</a:t>
            </a:r>
            <a:r>
              <a:rPr lang="is-IS" sz="2400" dirty="0" smtClean="0">
                <a:latin typeface="Arial" pitchFamily="34" charset="0"/>
                <a:cs typeface="Arial" pitchFamily="34" charset="0"/>
              </a:rPr>
              <a:t>.</a:t>
            </a:r>
            <a:r>
              <a:rPr lang="is-IS" sz="2000" dirty="0" smtClean="0"/>
              <a:t/>
            </a:r>
            <a:br>
              <a:rPr lang="is-IS" sz="2000" dirty="0" smtClean="0"/>
            </a:br>
            <a:r>
              <a:rPr lang="is-IS" sz="2000" dirty="0" smtClean="0"/>
              <a:t> </a:t>
            </a:r>
            <a:r>
              <a:rPr lang="en-US" sz="2000" dirty="0" smtClean="0"/>
              <a:t/>
            </a:r>
            <a:br>
              <a:rPr lang="en-US" sz="2000" dirty="0" smtClean="0"/>
            </a:br>
            <a:endParaRPr lang="en-US" sz="2000" dirty="0"/>
          </a:p>
        </p:txBody>
      </p:sp>
    </p:spTree>
  </p:cSld>
  <p:clrMapOvr>
    <a:masterClrMapping/>
  </p:clrMapOvr>
  <p:transition advClick="0" advTm="3000">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822944"/>
          </a:xfrm>
        </p:spPr>
        <p:txBody>
          <a:bodyPr/>
          <a:lstStyle/>
          <a:p>
            <a:r>
              <a:rPr lang="is-IS" dirty="0" smtClean="0">
                <a:solidFill>
                  <a:schemeClr val="accent2">
                    <a:lumMod val="75000"/>
                  </a:schemeClr>
                </a:solidFill>
              </a:rPr>
              <a:t>LIVE AID</a:t>
            </a:r>
            <a:endParaRPr lang="en-US" dirty="0">
              <a:solidFill>
                <a:schemeClr val="accent2">
                  <a:lumMod val="75000"/>
                </a:schemeClr>
              </a:solidFill>
            </a:endParaRPr>
          </a:p>
        </p:txBody>
      </p:sp>
      <p:sp>
        <p:nvSpPr>
          <p:cNvPr id="3" name="Content Placeholder 2"/>
          <p:cNvSpPr>
            <a:spLocks noGrp="1"/>
          </p:cNvSpPr>
          <p:nvPr>
            <p:ph sz="half" idx="1"/>
          </p:nvPr>
        </p:nvSpPr>
        <p:spPr>
          <a:xfrm>
            <a:off x="457200" y="1285860"/>
            <a:ext cx="3520440" cy="5214974"/>
          </a:xfrm>
        </p:spPr>
        <p:txBody>
          <a:bodyPr>
            <a:noAutofit/>
          </a:bodyPr>
          <a:lstStyle/>
          <a:p>
            <a:r>
              <a:rPr lang="is-IS" sz="1600" dirty="0" smtClean="0">
                <a:latin typeface="Arial" pitchFamily="34" charset="0"/>
                <a:cs typeface="Arial" pitchFamily="34" charset="0"/>
              </a:rPr>
              <a:t>Stærstu tónleikar sögunnar laugardaginn 13. júlí 1985, dagurinn þegar </a:t>
            </a:r>
            <a:r>
              <a:rPr lang="en-US" sz="1600" dirty="0" smtClean="0">
                <a:latin typeface="Arial" pitchFamily="34" charset="0"/>
                <a:cs typeface="Arial" pitchFamily="34" charset="0"/>
              </a:rPr>
              <a:t>Queen</a:t>
            </a:r>
            <a:r>
              <a:rPr lang="is-IS" sz="1600" dirty="0" smtClean="0">
                <a:latin typeface="Arial" pitchFamily="34" charset="0"/>
                <a:cs typeface="Arial" pitchFamily="34" charset="0"/>
              </a:rPr>
              <a:t> stal senunni</a:t>
            </a:r>
            <a:r>
              <a:rPr lang="en-US" sz="1600" dirty="0" smtClean="0">
                <a:latin typeface="Arial" pitchFamily="34" charset="0"/>
                <a:cs typeface="Arial" pitchFamily="34" charset="0"/>
              </a:rPr>
              <a:t>.</a:t>
            </a:r>
            <a:br>
              <a:rPr lang="en-US" sz="1600" dirty="0" smtClean="0">
                <a:latin typeface="Arial" pitchFamily="34" charset="0"/>
                <a:cs typeface="Arial" pitchFamily="34" charset="0"/>
              </a:rPr>
            </a:br>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Queen</a:t>
            </a:r>
            <a:r>
              <a:rPr lang="is-IS" sz="1600" dirty="0" smtClean="0">
                <a:latin typeface="Arial" pitchFamily="34" charset="0"/>
                <a:cs typeface="Arial" pitchFamily="34" charset="0"/>
              </a:rPr>
              <a:t> tóku alla áheyrendur með trompi, allir sungu með, jafnvel hörðustu andstæðingar þeirra gleymdu sér og sungu hástöfum. Í lokalaginu voru áheyrendur farnir að gleyma stað og stund. </a:t>
            </a:r>
            <a:r>
              <a:rPr lang="en-US" sz="1600" dirty="0" smtClean="0">
                <a:latin typeface="Arial" pitchFamily="34" charset="0"/>
                <a:cs typeface="Arial" pitchFamily="34" charset="0"/>
              </a:rPr>
              <a:t>Queen</a:t>
            </a:r>
            <a:r>
              <a:rPr lang="is-IS" sz="1600" dirty="0" smtClean="0">
                <a:latin typeface="Arial" pitchFamily="34" charset="0"/>
                <a:cs typeface="Arial" pitchFamily="34" charset="0"/>
              </a:rPr>
              <a:t> átti daginn</a:t>
            </a:r>
            <a:r>
              <a:rPr lang="en-US" sz="1600" dirty="0" smtClean="0">
                <a:latin typeface="Arial" pitchFamily="34" charset="0"/>
                <a:cs typeface="Arial" pitchFamily="34" charset="0"/>
              </a:rPr>
              <a:t>. </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Freddie</a:t>
            </a:r>
            <a:r>
              <a:rPr lang="is-IS" sz="1600" dirty="0" smtClean="0">
                <a:latin typeface="Arial" pitchFamily="34" charset="0"/>
                <a:cs typeface="Arial" pitchFamily="34" charset="0"/>
              </a:rPr>
              <a:t> og </a:t>
            </a:r>
            <a:r>
              <a:rPr lang="en-US" sz="1600" dirty="0" smtClean="0">
                <a:latin typeface="Arial" pitchFamily="34" charset="0"/>
                <a:cs typeface="Arial" pitchFamily="34" charset="0"/>
              </a:rPr>
              <a:t>Brian</a:t>
            </a:r>
            <a:r>
              <a:rPr lang="is-IS" sz="1600" dirty="0" smtClean="0">
                <a:latin typeface="Arial" pitchFamily="34" charset="0"/>
                <a:cs typeface="Arial" pitchFamily="34" charset="0"/>
              </a:rPr>
              <a:t> stigu aftur á svið seinna á tónleikunum og sungu “</a:t>
            </a:r>
            <a:r>
              <a:rPr lang="en-US" sz="1600" dirty="0" smtClean="0">
                <a:latin typeface="Arial" pitchFamily="34" charset="0"/>
                <a:cs typeface="Arial" pitchFamily="34" charset="0"/>
              </a:rPr>
              <a:t>Is this the world we created</a:t>
            </a:r>
            <a:r>
              <a:rPr lang="is-IS" sz="1600" dirty="0" smtClean="0">
                <a:latin typeface="Arial" pitchFamily="34" charset="0"/>
                <a:cs typeface="Arial" pitchFamily="34" charset="0"/>
              </a:rPr>
              <a:t>“</a:t>
            </a:r>
            <a:r>
              <a:rPr lang="en-US" sz="1600" dirty="0" smtClean="0">
                <a:latin typeface="Arial" pitchFamily="34" charset="0"/>
                <a:cs typeface="Arial" pitchFamily="34" charset="0"/>
              </a:rPr>
              <a:t>.</a:t>
            </a:r>
            <a:br>
              <a:rPr lang="en-US" sz="1600" dirty="0" smtClean="0">
                <a:latin typeface="Arial" pitchFamily="34" charset="0"/>
                <a:cs typeface="Arial" pitchFamily="34" charset="0"/>
              </a:rPr>
            </a:br>
            <a:r>
              <a:rPr lang="en-US" sz="1600" dirty="0" smtClean="0">
                <a:latin typeface="Arial" pitchFamily="34" charset="0"/>
                <a:cs typeface="Arial" pitchFamily="34" charset="0"/>
              </a:rPr>
              <a:t> </a:t>
            </a:r>
          </a:p>
          <a:p>
            <a:r>
              <a:rPr lang="is-IS" sz="1600" dirty="0" smtClean="0">
                <a:latin typeface="Arial" pitchFamily="34" charset="0"/>
                <a:cs typeface="Arial" pitchFamily="34" charset="0"/>
              </a:rPr>
              <a:t>Enginn </a:t>
            </a:r>
            <a:r>
              <a:rPr lang="en-US" sz="1600" dirty="0" smtClean="0">
                <a:latin typeface="Arial" pitchFamily="34" charset="0"/>
                <a:cs typeface="Arial" pitchFamily="34" charset="0"/>
              </a:rPr>
              <a:t>Queen</a:t>
            </a:r>
            <a:r>
              <a:rPr lang="is-IS" sz="1600" dirty="0" smtClean="0">
                <a:latin typeface="Arial" pitchFamily="34" charset="0"/>
                <a:cs typeface="Arial" pitchFamily="34" charset="0"/>
              </a:rPr>
              <a:t> aðdáandi gleymir þessum degi þegar </a:t>
            </a:r>
            <a:r>
              <a:rPr lang="en-US" sz="1600" dirty="0" smtClean="0">
                <a:latin typeface="Arial" pitchFamily="34" charset="0"/>
                <a:cs typeface="Arial" pitchFamily="34" charset="0"/>
              </a:rPr>
              <a:t>Queen</a:t>
            </a:r>
            <a:r>
              <a:rPr lang="is-IS" sz="1600" dirty="0" smtClean="0">
                <a:latin typeface="Arial" pitchFamily="34" charset="0"/>
                <a:cs typeface="Arial" pitchFamily="34" charset="0"/>
              </a:rPr>
              <a:t> sigraði heiminn</a:t>
            </a:r>
            <a:r>
              <a:rPr lang="en-US" sz="1600" dirty="0" smtClean="0">
                <a:latin typeface="Arial" pitchFamily="34" charset="0"/>
                <a:cs typeface="Arial" pitchFamily="34" charset="0"/>
              </a:rPr>
              <a:t>. </a:t>
            </a:r>
            <a:r>
              <a:rPr lang="en-US" sz="1500" b="1" dirty="0" smtClean="0"/>
              <a:t/>
            </a:r>
            <a:br>
              <a:rPr lang="en-US" sz="1500" b="1" dirty="0" smtClean="0"/>
            </a:br>
            <a:endParaRPr lang="en-US" sz="1500" b="1" dirty="0"/>
          </a:p>
        </p:txBody>
      </p:sp>
      <p:pic>
        <p:nvPicPr>
          <p:cNvPr id="5" name="Content Placeholder 4" descr="LiveAid.jpg"/>
          <p:cNvPicPr>
            <a:picLocks noGrp="1" noChangeAspect="1"/>
          </p:cNvPicPr>
          <p:nvPr>
            <p:ph sz="half" idx="2"/>
          </p:nvPr>
        </p:nvPicPr>
        <p:blipFill>
          <a:blip r:embed="rId2"/>
          <a:stretch>
            <a:fillRect/>
          </a:stretch>
        </p:blipFill>
        <p:spPr>
          <a:xfrm>
            <a:off x="4143372" y="1142984"/>
            <a:ext cx="3500462" cy="4500594"/>
          </a:xfrm>
        </p:spPr>
      </p:pic>
    </p:spTree>
  </p:cSld>
  <p:clrMapOvr>
    <a:masterClrMapping/>
  </p:clrMapOvr>
  <p:transition advClick="0" advTm="3000">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                 </a:t>
            </a:r>
            <a:r>
              <a:rPr lang="en-US" dirty="0" err="1" smtClean="0"/>
              <a:t>qUEEN</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Queen</a:t>
            </a:r>
            <a:r>
              <a:rPr lang="is-IS" dirty="0" smtClean="0"/>
              <a:t> var bresk rokkhljómsveit sem kom fram á sjónarsviðið1970,</a:t>
            </a:r>
            <a:r>
              <a:rPr lang="en-US" dirty="0" smtClean="0"/>
              <a:t> </a:t>
            </a:r>
            <a:r>
              <a:rPr lang="is-IS" dirty="0" smtClean="0"/>
              <a:t>Hún var stofnuð af </a:t>
            </a:r>
            <a:r>
              <a:rPr lang="en-US" dirty="0" smtClean="0"/>
              <a:t>Freddie mercury </a:t>
            </a:r>
            <a:r>
              <a:rPr lang="is-IS" dirty="0" smtClean="0"/>
              <a:t>söngvara sveitarinar,</a:t>
            </a:r>
          </a:p>
          <a:p>
            <a:endParaRPr lang="is-IS" dirty="0" smtClean="0"/>
          </a:p>
          <a:p>
            <a:r>
              <a:rPr lang="is-IS" dirty="0" smtClean="0"/>
              <a:t>Hljómsveitin var með allra vinsælustu rokk- hljóm sveitunum á áttunda og níunda áratugnum og frá henni hafa komið heimsþekkt lög á borð við, </a:t>
            </a:r>
            <a:r>
              <a:rPr lang="en-US" dirty="0" smtClean="0"/>
              <a:t>We Will Rock You </a:t>
            </a:r>
            <a:r>
              <a:rPr lang="is-IS" dirty="0" smtClean="0"/>
              <a:t>og</a:t>
            </a:r>
            <a:r>
              <a:rPr lang="en-US" dirty="0" smtClean="0"/>
              <a:t> Killer Queen.</a:t>
            </a:r>
            <a:r>
              <a:rPr lang="is-IS" dirty="0" smtClean="0"/>
              <a:t> Lag þeirra </a:t>
            </a:r>
            <a:r>
              <a:rPr lang="en-US" dirty="0" smtClean="0"/>
              <a:t>Bohemian Rhapsody</a:t>
            </a:r>
            <a:endParaRPr lang="en-US" dirty="0"/>
          </a:p>
        </p:txBody>
      </p:sp>
      <p:pic>
        <p:nvPicPr>
          <p:cNvPr id="10" name="Content Placeholder 9" descr="queen_1.jpg"/>
          <p:cNvPicPr>
            <a:picLocks noGrp="1" noChangeAspect="1"/>
          </p:cNvPicPr>
          <p:nvPr>
            <p:ph sz="half" idx="2"/>
          </p:nvPr>
        </p:nvPicPr>
        <p:blipFill>
          <a:blip r:embed="rId2"/>
          <a:stretch>
            <a:fillRect/>
          </a:stretch>
        </p:blipFill>
        <p:spPr>
          <a:xfrm>
            <a:off x="4429124" y="2000240"/>
            <a:ext cx="3357585" cy="3357586"/>
          </a:xfrm>
        </p:spPr>
      </p:pic>
    </p:spTree>
  </p:cSld>
  <p:clrMapOvr>
    <a:masterClrMapping/>
  </p:clrMapOvr>
  <p:transition advClick="0" advTm="3000">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Freddie mercury</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fontScale="92500" lnSpcReduction="20000"/>
          </a:bodyPr>
          <a:lstStyle/>
          <a:p>
            <a:r>
              <a:rPr lang="en-US" sz="2000" b="1" dirty="0" smtClean="0"/>
              <a:t>Freddie Mercury </a:t>
            </a:r>
            <a:r>
              <a:rPr lang="is-IS" sz="2000" b="1" dirty="0" smtClean="0"/>
              <a:t>5 september 1946-24 nóvember </a:t>
            </a:r>
            <a:r>
              <a:rPr lang="is-IS" sz="2000" dirty="0" smtClean="0"/>
              <a:t>aðalsöngvari og tónskáld bresku hljómsveitarinnar </a:t>
            </a:r>
            <a:r>
              <a:rPr lang="en-US" sz="2000" dirty="0" smtClean="0"/>
              <a:t>Queen</a:t>
            </a:r>
            <a:r>
              <a:rPr lang="is-IS" sz="2000" dirty="0" smtClean="0"/>
              <a:t>. Hann fæddist sem </a:t>
            </a:r>
            <a:r>
              <a:rPr lang="en-US" sz="2000" dirty="0" err="1" smtClean="0"/>
              <a:t>Farrokh</a:t>
            </a:r>
            <a:r>
              <a:rPr lang="en-US" sz="2000" dirty="0" smtClean="0"/>
              <a:t> </a:t>
            </a:r>
            <a:r>
              <a:rPr lang="en-US" sz="2000" dirty="0" err="1" smtClean="0"/>
              <a:t>Bulsara</a:t>
            </a:r>
            <a:r>
              <a:rPr lang="en-US" sz="2000" dirty="0" smtClean="0"/>
              <a:t> </a:t>
            </a:r>
            <a:r>
              <a:rPr lang="is-IS" sz="2000" dirty="0" smtClean="0"/>
              <a:t>í </a:t>
            </a:r>
            <a:r>
              <a:rPr lang="en-US" sz="2000" dirty="0" err="1" smtClean="0"/>
              <a:t>StoneTown</a:t>
            </a:r>
            <a:r>
              <a:rPr lang="is-IS" sz="2000" dirty="0" smtClean="0"/>
              <a:t> á </a:t>
            </a:r>
            <a:r>
              <a:rPr lang="en-US" sz="2000" dirty="0" err="1" smtClean="0"/>
              <a:t>Sansbiar</a:t>
            </a:r>
            <a:r>
              <a:rPr lang="is-IS" sz="2000" dirty="0" smtClean="0"/>
              <a:t> en það er miðbær stærsta bæjarins, </a:t>
            </a:r>
            <a:r>
              <a:rPr lang="en-US" sz="2000" dirty="0" smtClean="0"/>
              <a:t>Zanzibar City</a:t>
            </a:r>
            <a:r>
              <a:rPr lang="is-IS" sz="2000" dirty="0" smtClean="0"/>
              <a:t>. Foreldrar hans voru indverskir parsar(af írskum ættum) og </a:t>
            </a:r>
            <a:r>
              <a:rPr lang="en-US" sz="2000" dirty="0" smtClean="0"/>
              <a:t>Freddie</a:t>
            </a:r>
            <a:r>
              <a:rPr lang="is-IS" sz="2000" dirty="0" smtClean="0"/>
              <a:t> er sagður Indverji í fæðingarvottorði sínu</a:t>
            </a:r>
          </a:p>
          <a:p>
            <a:endParaRPr lang="is-IS" sz="2000" dirty="0" smtClean="0"/>
          </a:p>
          <a:p>
            <a:r>
              <a:rPr lang="en-US" sz="2000" dirty="0" smtClean="0"/>
              <a:t>Freddie </a:t>
            </a:r>
            <a:r>
              <a:rPr lang="is-IS" sz="2000" dirty="0" smtClean="0"/>
              <a:t>hneigðist að báðum kynjum en kom aldrei út úr skápnum. Vinkona hans og kærasta í sex ár var Mary Austin, en sambandi þeirra lauk er hann sagði henni frá kynhneigð sinni.  </a:t>
            </a:r>
          </a:p>
          <a:p>
            <a:endParaRPr lang="en-US" sz="2000" dirty="0" smtClean="0"/>
          </a:p>
          <a:p>
            <a:r>
              <a:rPr lang="is-IS" sz="2000" dirty="0" smtClean="0"/>
              <a:t>Þann 23. nóvember 1991 tilkynnti </a:t>
            </a:r>
            <a:r>
              <a:rPr lang="en-US" sz="2000" dirty="0" smtClean="0"/>
              <a:t>Freddie</a:t>
            </a:r>
            <a:r>
              <a:rPr lang="is-IS" sz="2000" dirty="0" smtClean="0"/>
              <a:t> opinberlega að hann væri með eyðni (AIDS). Daginn eftir fékk hann hægt andlát, umkringdur vinum og fjölskyldu. Hann hafði haldið mikilli leynd yfir sjúkdómi sínum og aðeins þeir sem stóðu honum næstir vissu að hann var að dauða kominn.</a:t>
            </a:r>
            <a:r>
              <a:rPr lang="is-IS" sz="1800" dirty="0" smtClean="0"/>
              <a:t> </a:t>
            </a:r>
            <a:r>
              <a:rPr lang="en-US" sz="2200" dirty="0" smtClean="0">
                <a:latin typeface="Arial" pitchFamily="34" charset="0"/>
                <a:cs typeface="Arial" pitchFamily="34" charset="0"/>
              </a:rPr>
              <a:t>Freddie</a:t>
            </a:r>
            <a:r>
              <a:rPr lang="is-IS" sz="2200" dirty="0" smtClean="0">
                <a:latin typeface="Arial" pitchFamily="34" charset="0"/>
                <a:cs typeface="Arial" pitchFamily="34" charset="0"/>
              </a:rPr>
              <a:t> </a:t>
            </a:r>
            <a:r>
              <a:rPr lang="en-US" sz="2200" dirty="0" smtClean="0">
                <a:latin typeface="Arial" pitchFamily="34" charset="0"/>
                <a:cs typeface="Arial" pitchFamily="34" charset="0"/>
              </a:rPr>
              <a:t>Mercury</a:t>
            </a:r>
            <a:r>
              <a:rPr lang="is-IS" sz="2200" dirty="0" smtClean="0">
                <a:latin typeface="Arial" pitchFamily="34" charset="0"/>
                <a:cs typeface="Arial" pitchFamily="34" charset="0"/>
              </a:rPr>
              <a:t> lést árið 1991 af völdum </a:t>
            </a:r>
            <a:r>
              <a:rPr lang="en-US" sz="2200" dirty="0" err="1" smtClean="0">
                <a:latin typeface="Arial" pitchFamily="34" charset="0"/>
                <a:cs typeface="Arial" pitchFamily="34" charset="0"/>
              </a:rPr>
              <a:t>alnæmis</a:t>
            </a:r>
            <a:endParaRPr lang="en-US" sz="2200" dirty="0" smtClean="0">
              <a:latin typeface="Arial" pitchFamily="34" charset="0"/>
              <a:cs typeface="Arial" pitchFamily="34" charset="0"/>
            </a:endParaRPr>
          </a:p>
          <a:p>
            <a:endParaRPr lang="en-US" sz="2000" dirty="0"/>
          </a:p>
        </p:txBody>
      </p:sp>
    </p:spTree>
  </p:cSld>
  <p:clrMapOvr>
    <a:masterClrMapping/>
  </p:clrMapOvr>
  <p:transition advClick="0" advTm="3000">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qUEEN</a:t>
            </a:r>
            <a:endParaRPr lang="en-US" dirty="0"/>
          </a:p>
        </p:txBody>
      </p:sp>
      <p:pic>
        <p:nvPicPr>
          <p:cNvPr id="5" name="Content Placeholder 4" descr="Queen_2005_Calendar_BR-01.jpg"/>
          <p:cNvPicPr>
            <a:picLocks noGrp="1" noChangeAspect="1"/>
          </p:cNvPicPr>
          <p:nvPr>
            <p:ph sz="half" idx="1"/>
          </p:nvPr>
        </p:nvPicPr>
        <p:blipFill>
          <a:blip r:embed="rId2"/>
          <a:stretch>
            <a:fillRect/>
          </a:stretch>
        </p:blipFill>
        <p:spPr>
          <a:xfrm>
            <a:off x="214282" y="1714488"/>
            <a:ext cx="1619250" cy="2286000"/>
          </a:xfrm>
        </p:spPr>
      </p:pic>
      <p:pic>
        <p:nvPicPr>
          <p:cNvPr id="6" name="Content Placeholder 5" descr="big_freddie_mercury_9.jpg"/>
          <p:cNvPicPr>
            <a:picLocks noGrp="1" noChangeAspect="1"/>
          </p:cNvPicPr>
          <p:nvPr>
            <p:ph sz="half" idx="2"/>
          </p:nvPr>
        </p:nvPicPr>
        <p:blipFill>
          <a:blip r:embed="rId3"/>
          <a:stretch>
            <a:fillRect/>
          </a:stretch>
        </p:blipFill>
        <p:spPr>
          <a:xfrm>
            <a:off x="4500562" y="1785926"/>
            <a:ext cx="3261955" cy="4525963"/>
          </a:xfrm>
        </p:spPr>
      </p:pic>
      <p:pic>
        <p:nvPicPr>
          <p:cNvPr id="1026" name="Picture 2" descr="Queen Hasn't Heard of Queen">
            <a:hlinkClick r:id="rId4"/>
          </p:cNvPr>
          <p:cNvPicPr>
            <a:picLocks noChangeAspect="1" noChangeArrowheads="1"/>
          </p:cNvPicPr>
          <p:nvPr/>
        </p:nvPicPr>
        <p:blipFill>
          <a:blip r:embed="rId5"/>
          <a:srcRect/>
          <a:stretch>
            <a:fillRect/>
          </a:stretch>
        </p:blipFill>
        <p:spPr bwMode="auto">
          <a:xfrm>
            <a:off x="1000100" y="4143380"/>
            <a:ext cx="2847975" cy="2286001"/>
          </a:xfrm>
          <a:prstGeom prst="rect">
            <a:avLst/>
          </a:prstGeom>
          <a:noFill/>
        </p:spPr>
      </p:pic>
      <p:pic>
        <p:nvPicPr>
          <p:cNvPr id="1028" name="Picture 4" descr="http://www.lyrics.de/band-bilder/queen_1152272339.jpg"/>
          <p:cNvPicPr>
            <a:picLocks noChangeAspect="1" noChangeArrowheads="1"/>
          </p:cNvPicPr>
          <p:nvPr/>
        </p:nvPicPr>
        <p:blipFill>
          <a:blip r:embed="rId6"/>
          <a:srcRect/>
          <a:stretch>
            <a:fillRect/>
          </a:stretch>
        </p:blipFill>
        <p:spPr bwMode="auto">
          <a:xfrm>
            <a:off x="2285984" y="2000240"/>
            <a:ext cx="1905000" cy="1857376"/>
          </a:xfrm>
          <a:prstGeom prst="rect">
            <a:avLst/>
          </a:prstGeom>
          <a:noFill/>
        </p:spPr>
      </p:pic>
    </p:spTree>
  </p:cSld>
  <p:clrMapOvr>
    <a:masterClrMapping/>
  </p:clrMapOvr>
  <p:transition advClick="0" advTm="1000">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is-IS" dirty="0" smtClean="0"/>
              <a:t>Heimildir fengum við á:</a:t>
            </a:r>
          </a:p>
          <a:p>
            <a:r>
              <a:rPr lang="is-IS" dirty="0" err="1" smtClean="0">
                <a:hlinkClick r:id="rId2"/>
              </a:rPr>
              <a:t>www.queen.is</a:t>
            </a:r>
            <a:endParaRPr lang="is-IS" dirty="0" smtClean="0"/>
          </a:p>
          <a:p>
            <a:r>
              <a:rPr lang="en-US" dirty="0" smtClean="0">
                <a:hlinkClick r:id="rId3"/>
              </a:rPr>
              <a:t>www.wikipedia.org</a:t>
            </a:r>
            <a:endParaRPr lang="en-US" dirty="0" smtClean="0"/>
          </a:p>
          <a:p>
            <a:r>
              <a:rPr lang="is-IS" dirty="0" err="1" smtClean="0">
                <a:hlinkClick r:id="rId4"/>
              </a:rPr>
              <a:t>www.google.is</a:t>
            </a:r>
            <a:endParaRPr lang="is-IS" dirty="0" smtClean="0"/>
          </a:p>
          <a:p>
            <a:r>
              <a:rPr lang="is-IS" dirty="0" err="1" smtClean="0">
                <a:hlinkClick r:id="rId5"/>
              </a:rPr>
              <a:t>www.youtube.com</a:t>
            </a:r>
            <a:r>
              <a:rPr lang="is-IS" dirty="0" smtClean="0">
                <a:hlinkClick r:id="rId5"/>
              </a:rPr>
              <a:t>/</a:t>
            </a:r>
            <a:r>
              <a:rPr lang="is-IS" dirty="0" err="1" smtClean="0">
                <a:hlinkClick r:id="rId5"/>
              </a:rPr>
              <a:t>watch</a:t>
            </a:r>
            <a:r>
              <a:rPr lang="is-IS" dirty="0" smtClean="0">
                <a:hlinkClick r:id="rId5"/>
              </a:rPr>
              <a:t>?v=58CJih1iYC0&amp;</a:t>
            </a:r>
            <a:r>
              <a:rPr lang="is-IS" dirty="0" err="1" smtClean="0">
                <a:hlinkClick r:id="rId5"/>
              </a:rPr>
              <a:t>feature</a:t>
            </a:r>
            <a:r>
              <a:rPr lang="is-IS" dirty="0" smtClean="0">
                <a:hlinkClick r:id="rId5"/>
              </a:rPr>
              <a:t>=</a:t>
            </a:r>
            <a:r>
              <a:rPr lang="is-IS" dirty="0" err="1" smtClean="0">
                <a:hlinkClick r:id="rId5"/>
              </a:rPr>
              <a:t>related</a:t>
            </a:r>
            <a:endParaRPr lang="is-IS" dirty="0" smtClean="0"/>
          </a:p>
          <a:p>
            <a:endParaRPr lang="is-IS" dirty="0" smtClean="0"/>
          </a:p>
          <a:p>
            <a:r>
              <a:rPr lang="is-IS" dirty="0" smtClean="0"/>
              <a:t>Takk fyrir Okkur Steinunn Ásdís,María og </a:t>
            </a:r>
            <a:r>
              <a:rPr lang="is-IS" dirty="0" err="1" smtClean="0"/>
              <a:t>kristín</a:t>
            </a:r>
            <a:r>
              <a:rPr lang="is-IS" dirty="0" smtClean="0"/>
              <a:t> ;D</a:t>
            </a:r>
          </a:p>
          <a:p>
            <a:endParaRPr lang="is-IS" dirty="0" smtClean="0"/>
          </a:p>
          <a:p>
            <a:endParaRPr lang="is-IS" dirty="0" smtClean="0"/>
          </a:p>
          <a:p>
            <a:endParaRPr lang="en-US" dirty="0" smtClean="0"/>
          </a:p>
          <a:p>
            <a:endParaRPr lang="en-US" dirty="0"/>
          </a:p>
        </p:txBody>
      </p:sp>
    </p:spTree>
  </p:cSld>
  <p:clrMapOvr>
    <a:masterClrMapping/>
  </p:clrMapOvr>
  <p:transition advClick="0" advTm="2000">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127</TotalTime>
  <Words>323</Words>
  <Application>Microsoft Office PowerPoint</Application>
  <PresentationFormat>On-screen Show (4:3)</PresentationFormat>
  <Paragraphs>32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Opulent</vt:lpstr>
      <vt:lpstr>Slide 1</vt:lpstr>
      <vt:lpstr>Vissir þú?</vt:lpstr>
      <vt:lpstr>LIVE AID</vt:lpstr>
      <vt:lpstr>                 qUEEN</vt:lpstr>
      <vt:lpstr>Freddie mercury</vt:lpstr>
      <vt:lpstr>qUEEN</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Queen</dc:title>
  <dc:creator>administrator</dc:creator>
  <cp:lastModifiedBy>administrator</cp:lastModifiedBy>
  <cp:revision>16</cp:revision>
  <dcterms:created xsi:type="dcterms:W3CDTF">2007-11-12T09:14:10Z</dcterms:created>
  <dcterms:modified xsi:type="dcterms:W3CDTF">2007-11-26T09:39:51Z</dcterms:modified>
</cp:coreProperties>
</file>